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97921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дождь, гроза. Ветер северо-западный с переходом на северо-восточный 7-12 м/с. Температура воздуха ночью 15-17,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14-16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301962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28352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4342</cp:revision>
  <cp:lastPrinted>2021-07-01T03:56:27Z</cp:lastPrinted>
  <dcterms:created xsi:type="dcterms:W3CDTF">2018-03-27T06:03:00Z</dcterms:created>
  <dcterms:modified xsi:type="dcterms:W3CDTF">2026-05-31T08:03:19Z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